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50" autoAdjust="0"/>
  </p:normalViewPr>
  <p:slideViewPr>
    <p:cSldViewPr snapToGrid="0" snapToObjects="1">
      <p:cViewPr varScale="1">
        <p:scale>
          <a:sx n="90" d="100"/>
          <a:sy n="90" d="100"/>
        </p:scale>
        <p:origin x="-1368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3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610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52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0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05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838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48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752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532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919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F87B-D1A3-D64E-B21E-082DB9FF2EDB}" type="datetimeFigureOut">
              <a:rPr lang="en-US" smtClean="0"/>
              <a:t>11/7/18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056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0536" y="6506385"/>
            <a:ext cx="4028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ICIS2018 – Poster Slam Session – Friday, 14 December 2018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B0505-EE10-4C47-8352-9AD6765AA86C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608667" cy="1008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73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54566" y="599355"/>
            <a:ext cx="6427712" cy="1534852"/>
          </a:xfrm>
        </p:spPr>
        <p:txBody>
          <a:bodyPr>
            <a:noAutofit/>
          </a:bodyPr>
          <a:lstStyle/>
          <a:p>
            <a:r>
              <a:rPr lang="en-US" sz="3200" b="1" dirty="0" smtClean="0"/>
              <a:t>Paper Title </a:t>
            </a:r>
            <a:r>
              <a:rPr lang="en-US" sz="3200" b="1" dirty="0" smtClean="0"/>
              <a:t>(ICIS paper #</a:t>
            </a:r>
            <a:r>
              <a:rPr lang="en-US" sz="3200" b="1" dirty="0" smtClean="0"/>
              <a:t>#</a:t>
            </a:r>
            <a:r>
              <a:rPr lang="en-US" sz="3200" b="1" dirty="0" smtClean="0"/>
              <a:t>)</a:t>
            </a:r>
            <a:br>
              <a:rPr lang="en-US" sz="3200" b="1" dirty="0" smtClean="0"/>
            </a:br>
            <a:r>
              <a:rPr lang="en-US" sz="2600" b="1" dirty="0" smtClean="0"/>
              <a:t>Name of Presenter</a:t>
            </a:r>
            <a:br>
              <a:rPr lang="en-US" sz="2600" b="1" dirty="0" smtClean="0"/>
            </a:br>
            <a:r>
              <a:rPr lang="en-US" sz="2600" b="1" dirty="0" smtClean="0"/>
              <a:t>Affiliation</a:t>
            </a:r>
            <a:endParaRPr lang="en-US" sz="2600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94281" y="2398182"/>
            <a:ext cx="8565119" cy="4928302"/>
          </a:xfrm>
        </p:spPr>
        <p:txBody>
          <a:bodyPr>
            <a:normAutofit/>
          </a:bodyPr>
          <a:lstStyle/>
          <a:p>
            <a:r>
              <a:rPr lang="en-US" sz="2800" dirty="0" smtClean="0"/>
              <a:t>It </a:t>
            </a:r>
            <a:r>
              <a:rPr lang="en-US" sz="2800" dirty="0" smtClean="0"/>
              <a:t>addresses the most important question in our society and discipline today</a:t>
            </a:r>
          </a:p>
          <a:p>
            <a:r>
              <a:rPr lang="en-US" sz="2800" dirty="0" smtClean="0"/>
              <a:t>It uses the </a:t>
            </a:r>
            <a:r>
              <a:rPr lang="en-US" sz="2800" dirty="0" smtClean="0"/>
              <a:t>rigorous and relevant research methods</a:t>
            </a:r>
            <a:endParaRPr lang="en-US" sz="2800" dirty="0" smtClean="0"/>
          </a:p>
          <a:p>
            <a:r>
              <a:rPr lang="en-US" sz="2800" dirty="0" smtClean="0"/>
              <a:t>It has </a:t>
            </a:r>
            <a:r>
              <a:rPr lang="en-US" sz="2800" dirty="0" smtClean="0"/>
              <a:t>significant result</a:t>
            </a:r>
            <a:r>
              <a:rPr lang="en-US" sz="2800" dirty="0" smtClean="0"/>
              <a:t>, which you wouldn’t expect</a:t>
            </a:r>
          </a:p>
          <a:p>
            <a:r>
              <a:rPr lang="en-US" sz="2800" dirty="0" smtClean="0"/>
              <a:t>I </a:t>
            </a:r>
            <a:r>
              <a:rPr lang="en-US" sz="2800" dirty="0" smtClean="0"/>
              <a:t>am a good presenter: I use cool graphics and not use font size less than 16pt when in large </a:t>
            </a:r>
            <a:r>
              <a:rPr lang="en-US" sz="2800" dirty="0" smtClean="0"/>
              <a:t>rooms</a:t>
            </a:r>
          </a:p>
          <a:p>
            <a:r>
              <a:rPr lang="en-US" sz="2800" dirty="0"/>
              <a:t>My poster will blow your mind – it includes Augmented Reality components!</a:t>
            </a:r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08667" cy="1008098"/>
          </a:xfrm>
          <a:prstGeom prst="rect">
            <a:avLst/>
          </a:prstGeom>
        </p:spPr>
      </p:pic>
      <p:sp>
        <p:nvSpPr>
          <p:cNvPr id="7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40536" y="6506385"/>
            <a:ext cx="4028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ICIS2018 – Poster Slam Session – Friday, 14 December 2018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463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83</Words>
  <Application>Microsoft Macintosh PowerPoint</Application>
  <PresentationFormat>On-screen Show (4:3)</PresentationFormat>
  <Paragraphs>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Paper Title (ICIS paper ##) Name of Presenter Affiliation</vt:lpstr>
    </vt:vector>
  </TitlesOfParts>
  <Company>NYU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 Levina</dc:creator>
  <cp:lastModifiedBy>Michael Rosemann</cp:lastModifiedBy>
  <cp:revision>11</cp:revision>
  <dcterms:created xsi:type="dcterms:W3CDTF">2016-10-28T15:58:53Z</dcterms:created>
  <dcterms:modified xsi:type="dcterms:W3CDTF">2018-11-07T04:45:10Z</dcterms:modified>
</cp:coreProperties>
</file>