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32399288" cy="43200638"/>
  <p:notesSz cx="7077075" cy="9004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047875" indent="-1498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4095750" indent="-299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6143625" indent="-44973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8191500" indent="-59959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mapathy, Karthikeyan" initials="UK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99FF"/>
    <a:srgbClr val="EAEAEA"/>
    <a:srgbClr val="CCECFF"/>
    <a:srgbClr val="FFFFCC"/>
    <a:srgbClr val="CCFFCC"/>
    <a:srgbClr val="FFCC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86"/>
    <p:restoredTop sz="94022" autoAdjust="0"/>
  </p:normalViewPr>
  <p:slideViewPr>
    <p:cSldViewPr>
      <p:cViewPr>
        <p:scale>
          <a:sx n="28" d="100"/>
          <a:sy n="28" d="100"/>
        </p:scale>
        <p:origin x="-1280" y="-80"/>
      </p:cViewPr>
      <p:guideLst>
        <p:guide orient="horz" pos="13607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3" Type="http://schemas.microsoft.com/office/2015/10/relationships/revisionInfo" Target="revisionInfo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31A1A58E-851F-48AE-A5E8-1C9B293D9F22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674688"/>
            <a:ext cx="25336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276725"/>
            <a:ext cx="5661025" cy="4052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E670E751-12A9-48D5-A052-3FF48630C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73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095750" rtl="0" eaLnBrk="0" fontAlgn="base" hangingPunct="0">
      <a:spcBef>
        <a:spcPct val="30000"/>
      </a:spcBef>
      <a:spcAft>
        <a:spcPct val="0"/>
      </a:spcAft>
      <a:defRPr sz="54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2047875" algn="l" defTabSz="4095750" rtl="0" eaLnBrk="0" fontAlgn="base" hangingPunct="0">
      <a:spcBef>
        <a:spcPct val="30000"/>
      </a:spcBef>
      <a:spcAft>
        <a:spcPct val="0"/>
      </a:spcAft>
      <a:defRPr sz="54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4095750" algn="l" defTabSz="4095750" rtl="0" eaLnBrk="0" fontAlgn="base" hangingPunct="0">
      <a:spcBef>
        <a:spcPct val="30000"/>
      </a:spcBef>
      <a:spcAft>
        <a:spcPct val="0"/>
      </a:spcAft>
      <a:defRPr sz="54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6143625" algn="l" defTabSz="4095750" rtl="0" eaLnBrk="0" fontAlgn="base" hangingPunct="0">
      <a:spcBef>
        <a:spcPct val="30000"/>
      </a:spcBef>
      <a:spcAft>
        <a:spcPct val="0"/>
      </a:spcAft>
      <a:defRPr sz="54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8191500" algn="l" defTabSz="4095750" rtl="0" eaLnBrk="0" fontAlgn="base" hangingPunct="0">
      <a:spcBef>
        <a:spcPct val="30000"/>
      </a:spcBef>
      <a:spcAft>
        <a:spcPct val="0"/>
      </a:spcAft>
      <a:defRPr sz="54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10241189" algn="l" defTabSz="409647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289427" algn="l" defTabSz="409647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337664" algn="l" defTabSz="409647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385902" algn="l" defTabSz="409647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25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34B0E5-BA57-41EA-AAFB-65DD2A01362C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55245-CF5A-497E-A21C-E1D06931A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89485" y="1730039"/>
            <a:ext cx="7289840" cy="3686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967" y="1730039"/>
            <a:ext cx="21329531" cy="3686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D7F309-C0DB-413C-B210-AD9BF2E93381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54357-CF13-4B8D-9AB0-6931FC5290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D87F58-2790-42A4-A7E9-9D014AF4DC63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B9F29-728F-4AFB-98AF-051C540675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5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0" y="27760419"/>
            <a:ext cx="27539395" cy="8580127"/>
          </a:xfrm>
        </p:spPr>
        <p:txBody>
          <a:bodyPr anchor="t"/>
          <a:lstStyle>
            <a:lvl1pPr algn="l">
              <a:defRPr sz="1321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0" y="18310277"/>
            <a:ext cx="27539395" cy="9450137"/>
          </a:xfrm>
        </p:spPr>
        <p:txBody>
          <a:bodyPr anchor="b"/>
          <a:lstStyle>
            <a:lvl1pPr marL="0" indent="0">
              <a:buNone/>
              <a:defRPr sz="6645">
                <a:solidFill>
                  <a:schemeClr val="tx1">
                    <a:tint val="75000"/>
                  </a:schemeClr>
                </a:solidFill>
              </a:defRPr>
            </a:lvl1pPr>
            <a:lvl2pPr marL="1512083" indent="0">
              <a:buNone/>
              <a:defRPr sz="5906">
                <a:solidFill>
                  <a:schemeClr val="tx1">
                    <a:tint val="75000"/>
                  </a:schemeClr>
                </a:solidFill>
              </a:defRPr>
            </a:lvl2pPr>
            <a:lvl3pPr marL="3024166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3pPr>
            <a:lvl4pPr marL="4536249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4pPr>
            <a:lvl5pPr marL="6048332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5pPr>
            <a:lvl6pPr marL="7560414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6pPr>
            <a:lvl7pPr marL="9072498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7pPr>
            <a:lvl8pPr marL="10584580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8pPr>
            <a:lvl9pPr marL="12096663" indent="0">
              <a:buNone/>
              <a:defRPr sz="45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461451-7086-4264-8880-62A97F83AAD5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983B-9B99-4274-9710-BBDB91BFB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4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9966" y="10080158"/>
            <a:ext cx="14309686" cy="28510424"/>
          </a:xfrm>
        </p:spPr>
        <p:txBody>
          <a:bodyPr/>
          <a:lstStyle>
            <a:lvl1pPr>
              <a:defRPr sz="9301"/>
            </a:lvl1pPr>
            <a:lvl2pPr>
              <a:defRPr sz="7973"/>
            </a:lvl2pPr>
            <a:lvl3pPr>
              <a:defRPr sz="6645"/>
            </a:lvl3pPr>
            <a:lvl4pPr>
              <a:defRPr sz="5906"/>
            </a:lvl4pPr>
            <a:lvl5pPr>
              <a:defRPr sz="5906"/>
            </a:lvl5pPr>
            <a:lvl6pPr>
              <a:defRPr sz="5906"/>
            </a:lvl6pPr>
            <a:lvl7pPr>
              <a:defRPr sz="5906"/>
            </a:lvl7pPr>
            <a:lvl8pPr>
              <a:defRPr sz="5906"/>
            </a:lvl8pPr>
            <a:lvl9pPr>
              <a:defRPr sz="5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9639" y="10080158"/>
            <a:ext cx="14309686" cy="28510424"/>
          </a:xfrm>
        </p:spPr>
        <p:txBody>
          <a:bodyPr/>
          <a:lstStyle>
            <a:lvl1pPr>
              <a:defRPr sz="9301"/>
            </a:lvl1pPr>
            <a:lvl2pPr>
              <a:defRPr sz="7973"/>
            </a:lvl2pPr>
            <a:lvl3pPr>
              <a:defRPr sz="6645"/>
            </a:lvl3pPr>
            <a:lvl4pPr>
              <a:defRPr sz="5906"/>
            </a:lvl4pPr>
            <a:lvl5pPr>
              <a:defRPr sz="5906"/>
            </a:lvl5pPr>
            <a:lvl6pPr>
              <a:defRPr sz="5906"/>
            </a:lvl6pPr>
            <a:lvl7pPr>
              <a:defRPr sz="5906"/>
            </a:lvl7pPr>
            <a:lvl8pPr>
              <a:defRPr sz="5906"/>
            </a:lvl8pPr>
            <a:lvl9pPr>
              <a:defRPr sz="5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6872B6-52C0-4425-8D8B-3911DF6788F2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2CDB6-BB76-43DE-BA68-179DD83227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9670145"/>
            <a:ext cx="14315314" cy="4030057"/>
          </a:xfrm>
        </p:spPr>
        <p:txBody>
          <a:bodyPr anchor="b"/>
          <a:lstStyle>
            <a:lvl1pPr marL="0" indent="0">
              <a:buNone/>
              <a:defRPr sz="7973" b="1"/>
            </a:lvl1pPr>
            <a:lvl2pPr marL="1512083" indent="0">
              <a:buNone/>
              <a:defRPr sz="6645" b="1"/>
            </a:lvl2pPr>
            <a:lvl3pPr marL="3024166" indent="0">
              <a:buNone/>
              <a:defRPr sz="5906" b="1"/>
            </a:lvl3pPr>
            <a:lvl4pPr marL="4536249" indent="0">
              <a:buNone/>
              <a:defRPr sz="5315" b="1"/>
            </a:lvl4pPr>
            <a:lvl5pPr marL="6048332" indent="0">
              <a:buNone/>
              <a:defRPr sz="5315" b="1"/>
            </a:lvl5pPr>
            <a:lvl6pPr marL="7560414" indent="0">
              <a:buNone/>
              <a:defRPr sz="5315" b="1"/>
            </a:lvl6pPr>
            <a:lvl7pPr marL="9072498" indent="0">
              <a:buNone/>
              <a:defRPr sz="5315" b="1"/>
            </a:lvl7pPr>
            <a:lvl8pPr marL="10584580" indent="0">
              <a:buNone/>
              <a:defRPr sz="5315" b="1"/>
            </a:lvl8pPr>
            <a:lvl9pPr marL="12096663" indent="0">
              <a:buNone/>
              <a:defRPr sz="53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3700202"/>
            <a:ext cx="14315314" cy="24890370"/>
          </a:xfrm>
        </p:spPr>
        <p:txBody>
          <a:bodyPr/>
          <a:lstStyle>
            <a:lvl1pPr>
              <a:defRPr sz="7973"/>
            </a:lvl1pPr>
            <a:lvl2pPr>
              <a:defRPr sz="6645"/>
            </a:lvl2pPr>
            <a:lvl3pPr>
              <a:defRPr sz="5906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9670145"/>
            <a:ext cx="14320935" cy="4030057"/>
          </a:xfrm>
        </p:spPr>
        <p:txBody>
          <a:bodyPr anchor="b"/>
          <a:lstStyle>
            <a:lvl1pPr marL="0" indent="0">
              <a:buNone/>
              <a:defRPr sz="7973" b="1"/>
            </a:lvl1pPr>
            <a:lvl2pPr marL="1512083" indent="0">
              <a:buNone/>
              <a:defRPr sz="6645" b="1"/>
            </a:lvl2pPr>
            <a:lvl3pPr marL="3024166" indent="0">
              <a:buNone/>
              <a:defRPr sz="5906" b="1"/>
            </a:lvl3pPr>
            <a:lvl4pPr marL="4536249" indent="0">
              <a:buNone/>
              <a:defRPr sz="5315" b="1"/>
            </a:lvl4pPr>
            <a:lvl5pPr marL="6048332" indent="0">
              <a:buNone/>
              <a:defRPr sz="5315" b="1"/>
            </a:lvl5pPr>
            <a:lvl6pPr marL="7560414" indent="0">
              <a:buNone/>
              <a:defRPr sz="5315" b="1"/>
            </a:lvl6pPr>
            <a:lvl7pPr marL="9072498" indent="0">
              <a:buNone/>
              <a:defRPr sz="5315" b="1"/>
            </a:lvl7pPr>
            <a:lvl8pPr marL="10584580" indent="0">
              <a:buNone/>
              <a:defRPr sz="5315" b="1"/>
            </a:lvl8pPr>
            <a:lvl9pPr marL="12096663" indent="0">
              <a:buNone/>
              <a:defRPr sz="53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3700202"/>
            <a:ext cx="14320935" cy="24890370"/>
          </a:xfrm>
        </p:spPr>
        <p:txBody>
          <a:bodyPr/>
          <a:lstStyle>
            <a:lvl1pPr>
              <a:defRPr sz="7973"/>
            </a:lvl1pPr>
            <a:lvl2pPr>
              <a:defRPr sz="6645"/>
            </a:lvl2pPr>
            <a:lvl3pPr>
              <a:defRPr sz="5906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990FAD-52DB-4086-A146-833016606FB2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3F8D7-BBB3-461F-8D54-544992F885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2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8DBD9D-4495-47C7-B6D3-C6A3A8160DF6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76FC1-ABC0-4773-9B45-781E46DC42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1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E78C52-36B7-4780-AC4B-63094FBA7DA1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B44EC-365D-417A-82E1-643415759A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7" y="1720025"/>
            <a:ext cx="10659142" cy="7320108"/>
          </a:xfrm>
        </p:spPr>
        <p:txBody>
          <a:bodyPr anchor="b"/>
          <a:lstStyle>
            <a:lvl1pPr algn="l">
              <a:defRPr sz="664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4" y="1720036"/>
            <a:ext cx="18112103" cy="36870547"/>
          </a:xfrm>
        </p:spPr>
        <p:txBody>
          <a:bodyPr/>
          <a:lstStyle>
            <a:lvl1pPr>
              <a:defRPr sz="10556"/>
            </a:lvl1pPr>
            <a:lvl2pPr>
              <a:defRPr sz="9301"/>
            </a:lvl2pPr>
            <a:lvl3pPr>
              <a:defRPr sz="7973"/>
            </a:lvl3pPr>
            <a:lvl4pPr>
              <a:defRPr sz="6645"/>
            </a:lvl4pPr>
            <a:lvl5pPr>
              <a:defRPr sz="6645"/>
            </a:lvl5pPr>
            <a:lvl6pPr>
              <a:defRPr sz="6645"/>
            </a:lvl6pPr>
            <a:lvl7pPr>
              <a:defRPr sz="6645"/>
            </a:lvl7pPr>
            <a:lvl8pPr>
              <a:defRPr sz="6645"/>
            </a:lvl8pPr>
            <a:lvl9pPr>
              <a:defRPr sz="66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7" y="9040144"/>
            <a:ext cx="10659142" cy="29550439"/>
          </a:xfrm>
        </p:spPr>
        <p:txBody>
          <a:bodyPr/>
          <a:lstStyle>
            <a:lvl1pPr marL="0" indent="0">
              <a:buNone/>
              <a:defRPr sz="4577"/>
            </a:lvl1pPr>
            <a:lvl2pPr marL="1512083" indent="0">
              <a:buNone/>
              <a:defRPr sz="3986"/>
            </a:lvl2pPr>
            <a:lvl3pPr marL="3024166" indent="0">
              <a:buNone/>
              <a:defRPr sz="3249"/>
            </a:lvl3pPr>
            <a:lvl4pPr marL="4536249" indent="0">
              <a:buNone/>
              <a:defRPr sz="3027"/>
            </a:lvl4pPr>
            <a:lvl5pPr marL="6048332" indent="0">
              <a:buNone/>
              <a:defRPr sz="3027"/>
            </a:lvl5pPr>
            <a:lvl6pPr marL="7560414" indent="0">
              <a:buNone/>
              <a:defRPr sz="3027"/>
            </a:lvl6pPr>
            <a:lvl7pPr marL="9072498" indent="0">
              <a:buNone/>
              <a:defRPr sz="3027"/>
            </a:lvl7pPr>
            <a:lvl8pPr marL="10584580" indent="0">
              <a:buNone/>
              <a:defRPr sz="3027"/>
            </a:lvl8pPr>
            <a:lvl9pPr marL="12096663" indent="0">
              <a:buNone/>
              <a:defRPr sz="30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D6EF-FE54-421C-A951-595FAC42C570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1F219-A3CB-41FD-BB18-1A4463708B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0240448"/>
            <a:ext cx="19439573" cy="3570055"/>
          </a:xfrm>
        </p:spPr>
        <p:txBody>
          <a:bodyPr anchor="b"/>
          <a:lstStyle>
            <a:lvl1pPr algn="l">
              <a:defRPr sz="664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3860057"/>
            <a:ext cx="19439573" cy="25920383"/>
          </a:xfrm>
        </p:spPr>
        <p:txBody>
          <a:bodyPr rtlCol="0">
            <a:normAutofit/>
          </a:bodyPr>
          <a:lstStyle>
            <a:lvl1pPr marL="0" indent="0">
              <a:buNone/>
              <a:defRPr sz="10556"/>
            </a:lvl1pPr>
            <a:lvl2pPr marL="1512083" indent="0">
              <a:buNone/>
              <a:defRPr sz="9301"/>
            </a:lvl2pPr>
            <a:lvl3pPr marL="3024166" indent="0">
              <a:buNone/>
              <a:defRPr sz="7973"/>
            </a:lvl3pPr>
            <a:lvl4pPr marL="4536249" indent="0">
              <a:buNone/>
              <a:defRPr sz="6645"/>
            </a:lvl4pPr>
            <a:lvl5pPr marL="6048332" indent="0">
              <a:buNone/>
              <a:defRPr sz="6645"/>
            </a:lvl5pPr>
            <a:lvl6pPr marL="7560414" indent="0">
              <a:buNone/>
              <a:defRPr sz="6645"/>
            </a:lvl6pPr>
            <a:lvl7pPr marL="9072498" indent="0">
              <a:buNone/>
              <a:defRPr sz="6645"/>
            </a:lvl7pPr>
            <a:lvl8pPr marL="10584580" indent="0">
              <a:buNone/>
              <a:defRPr sz="6645"/>
            </a:lvl8pPr>
            <a:lvl9pPr marL="12096663" indent="0">
              <a:buNone/>
              <a:defRPr sz="664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3810502"/>
            <a:ext cx="19439573" cy="5070072"/>
          </a:xfrm>
        </p:spPr>
        <p:txBody>
          <a:bodyPr/>
          <a:lstStyle>
            <a:lvl1pPr marL="0" indent="0">
              <a:buNone/>
              <a:defRPr sz="4577"/>
            </a:lvl1pPr>
            <a:lvl2pPr marL="1512083" indent="0">
              <a:buNone/>
              <a:defRPr sz="3986"/>
            </a:lvl2pPr>
            <a:lvl3pPr marL="3024166" indent="0">
              <a:buNone/>
              <a:defRPr sz="3249"/>
            </a:lvl3pPr>
            <a:lvl4pPr marL="4536249" indent="0">
              <a:buNone/>
              <a:defRPr sz="3027"/>
            </a:lvl4pPr>
            <a:lvl5pPr marL="6048332" indent="0">
              <a:buNone/>
              <a:defRPr sz="3027"/>
            </a:lvl5pPr>
            <a:lvl6pPr marL="7560414" indent="0">
              <a:buNone/>
              <a:defRPr sz="3027"/>
            </a:lvl6pPr>
            <a:lvl7pPr marL="9072498" indent="0">
              <a:buNone/>
              <a:defRPr sz="3027"/>
            </a:lvl7pPr>
            <a:lvl8pPr marL="10584580" indent="0">
              <a:buNone/>
              <a:defRPr sz="3027"/>
            </a:lvl8pPr>
            <a:lvl9pPr marL="12096663" indent="0">
              <a:buNone/>
              <a:defRPr sz="30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88A6C7-0B0F-493A-90C6-D4685973578D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7641D-A8FC-43F4-B323-69CBE46FB9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9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19496" y="2275454"/>
            <a:ext cx="29160297" cy="1278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ko-KR" sz="9600" b="1" dirty="0"/>
              <a:t>&lt;TITLE&gt;</a:t>
            </a:r>
            <a:br>
              <a:rPr lang="en-US" altLang="ko-KR" sz="9600" b="1" dirty="0"/>
            </a:br>
            <a:r>
              <a:rPr lang="en-US" altLang="ko-KR" sz="9600" dirty="0"/>
              <a:t>&lt;Author(s) Name and Affiliation&gt;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19496" y="5550064"/>
            <a:ext cx="29160297" cy="3304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9648" tIns="204823" rIns="409648" bIns="204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497" y="40040175"/>
            <a:ext cx="7560771" cy="2300034"/>
          </a:xfrm>
          <a:prstGeom prst="rect">
            <a:avLst/>
          </a:prstGeom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>
            <a:lvl1pPr>
              <a:defRPr sz="3986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67252033-0FDC-4266-899A-5FB2CD0AFB16}" type="datetime1">
              <a:rPr lang="en-US"/>
              <a:pPr/>
              <a:t>11/8/18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288" y="40040175"/>
            <a:ext cx="10260712" cy="2300034"/>
          </a:xfrm>
          <a:prstGeom prst="rect">
            <a:avLst/>
          </a:prstGeom>
        </p:spPr>
        <p:txBody>
          <a:bodyPr vert="horz" lIns="409648" tIns="204823" rIns="409648" bIns="20482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3986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9021" y="40040175"/>
            <a:ext cx="7560771" cy="2300034"/>
          </a:xfrm>
          <a:prstGeom prst="rect">
            <a:avLst/>
          </a:prstGeom>
        </p:spPr>
        <p:txBody>
          <a:bodyPr vert="horz" wrap="square" lIns="409648" tIns="204823" rIns="409648" bIns="204823" numCol="1" anchor="ctr" anchorCtr="0" compatLnSpc="1">
            <a:prstTxWarp prst="textNoShape">
              <a:avLst/>
            </a:prstTxWarp>
          </a:bodyPr>
          <a:lstStyle>
            <a:lvl1pPr algn="r">
              <a:defRPr sz="3986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E73010AB-8A29-4BE7-B064-A3EFC3BD281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04019" y="292894"/>
            <a:ext cx="5432425" cy="26384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5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1512083" algn="ctr" rtl="0" fontAlgn="base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</a:defRPr>
      </a:lvl6pPr>
      <a:lvl7pPr marL="3024166" algn="ctr" rtl="0" fontAlgn="base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</a:defRPr>
      </a:lvl7pPr>
      <a:lvl8pPr marL="4536249" algn="ctr" rtl="0" fontAlgn="base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</a:defRPr>
      </a:lvl8pPr>
      <a:lvl9pPr marL="6048332" algn="ctr" rtl="0" fontAlgn="base">
        <a:spcBef>
          <a:spcPct val="0"/>
        </a:spcBef>
        <a:spcAft>
          <a:spcPct val="0"/>
        </a:spcAft>
        <a:defRPr sz="14543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rtl="0" eaLnBrk="0" fontAlgn="base" hangingPunct="0">
        <a:spcBef>
          <a:spcPts val="0"/>
        </a:spcBef>
        <a:spcAft>
          <a:spcPts val="1000"/>
        </a:spcAft>
        <a:buFont typeface="Arial" pitchFamily="34" charset="0"/>
        <a:buNone/>
        <a:defRPr sz="8800" b="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512987" indent="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None/>
        <a:defRPr sz="9301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3023629" indent="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None/>
        <a:defRPr sz="7973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4536617" indent="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None/>
        <a:defRPr sz="6645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6048433" indent="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None/>
        <a:defRPr sz="6645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8316456" indent="-756041" algn="l" defTabSz="3024166" rtl="0" eaLnBrk="1" latinLnBrk="0" hangingPunct="1">
        <a:spcBef>
          <a:spcPct val="20000"/>
        </a:spcBef>
        <a:buFont typeface="Arial" pitchFamily="34" charset="0"/>
        <a:buChar char="•"/>
        <a:defRPr sz="6645" kern="1200">
          <a:solidFill>
            <a:schemeClr val="tx1"/>
          </a:solidFill>
          <a:latin typeface="+mn-lt"/>
          <a:ea typeface="+mn-ea"/>
          <a:cs typeface="+mn-cs"/>
        </a:defRPr>
      </a:lvl6pPr>
      <a:lvl7pPr marL="9828538" indent="-756041" algn="l" defTabSz="3024166" rtl="0" eaLnBrk="1" latinLnBrk="0" hangingPunct="1">
        <a:spcBef>
          <a:spcPct val="20000"/>
        </a:spcBef>
        <a:buFont typeface="Arial" pitchFamily="34" charset="0"/>
        <a:buChar char="•"/>
        <a:defRPr sz="6645" kern="1200">
          <a:solidFill>
            <a:schemeClr val="tx1"/>
          </a:solidFill>
          <a:latin typeface="+mn-lt"/>
          <a:ea typeface="+mn-ea"/>
          <a:cs typeface="+mn-cs"/>
        </a:defRPr>
      </a:lvl7pPr>
      <a:lvl8pPr marL="11340622" indent="-756041" algn="l" defTabSz="3024166" rtl="0" eaLnBrk="1" latinLnBrk="0" hangingPunct="1">
        <a:spcBef>
          <a:spcPct val="20000"/>
        </a:spcBef>
        <a:buFont typeface="Arial" pitchFamily="34" charset="0"/>
        <a:buChar char="•"/>
        <a:defRPr sz="6645" kern="1200">
          <a:solidFill>
            <a:schemeClr val="tx1"/>
          </a:solidFill>
          <a:latin typeface="+mn-lt"/>
          <a:ea typeface="+mn-ea"/>
          <a:cs typeface="+mn-cs"/>
        </a:defRPr>
      </a:lvl8pPr>
      <a:lvl9pPr marL="12852703" indent="-756041" algn="l" defTabSz="3024166" rtl="0" eaLnBrk="1" latinLnBrk="0" hangingPunct="1">
        <a:spcBef>
          <a:spcPct val="20000"/>
        </a:spcBef>
        <a:buFont typeface="Arial" pitchFamily="34" charset="0"/>
        <a:buChar char="•"/>
        <a:defRPr sz="66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1pPr>
      <a:lvl2pPr marL="1512083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2pPr>
      <a:lvl3pPr marL="3024166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3pPr>
      <a:lvl4pPr marL="4536249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4pPr>
      <a:lvl5pPr marL="6048332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5pPr>
      <a:lvl6pPr marL="7560414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6pPr>
      <a:lvl7pPr marL="9072498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7pPr>
      <a:lvl8pPr marL="10584580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8pPr>
      <a:lvl9pPr marL="12096663" algn="l" defTabSz="3024166" rtl="0" eaLnBrk="1" latinLnBrk="0" hangingPunct="1">
        <a:defRPr sz="59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imothy.hill@sjsu.edu" TargetMode="External"/><Relationship Id="rId4" Type="http://schemas.openxmlformats.org/officeDocument/2006/relationships/hyperlink" Target="https://aisnet.org/store/ViewProduct.aspx?id=12576909" TargetMode="External"/><Relationship Id="rId5" Type="http://schemas.openxmlformats.org/officeDocument/2006/relationships/hyperlink" Target="https://aisnet.org/resource/resmgr/icis_2018/poster_printing/icis2018_short_papers_11.7_v.xls" TargetMode="External"/><Relationship Id="rId6" Type="http://schemas.openxmlformats.org/officeDocument/2006/relationships/hyperlink" Target="mailto:robina@aisnet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iny.cc/posterARgui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0" y="8389076"/>
            <a:ext cx="610753" cy="2123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02391" tIns="151195" rIns="302391" bIns="151195" anchor="ctr">
            <a:spAutoFit/>
          </a:bodyPr>
          <a:lstStyle/>
          <a:p>
            <a:pPr defTabSz="3023630" eaLnBrk="0" hangingPunct="0"/>
            <a:r>
              <a:rPr lang="en-US" sz="5906"/>
              <a:t/>
            </a:r>
            <a:br>
              <a:rPr lang="en-US" sz="5906"/>
            </a:br>
            <a:endParaRPr lang="en-US" sz="5906"/>
          </a:p>
        </p:txBody>
      </p:sp>
      <p:sp>
        <p:nvSpPr>
          <p:cNvPr id="14338" name="TextBox 71"/>
          <p:cNvSpPr txBox="1">
            <a:spLocks noChangeArrowheads="1"/>
          </p:cNvSpPr>
          <p:nvPr/>
        </p:nvSpPr>
        <p:spPr bwMode="auto">
          <a:xfrm>
            <a:off x="69139" y="950119"/>
            <a:ext cx="32399288" cy="3036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998" tIns="40499" rIns="80998" bIns="4049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sz="8800" b="1" dirty="0"/>
              <a:t>&lt;TITLE&gt;</a:t>
            </a:r>
          </a:p>
          <a:p>
            <a:pPr algn="ctr" eaLnBrk="1" hangingPunct="1"/>
            <a:r>
              <a:rPr lang="en-US" sz="5800" dirty="0"/>
              <a:t>&lt;Author(s) Name and Affiliation&gt;</a:t>
            </a: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610534" y="12233729"/>
            <a:ext cx="31316499" cy="1767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998" tIns="40499" rIns="80998" bIns="4049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  <a:p>
            <a:pPr eaLnBrk="1" hangingPunct="1"/>
            <a:endParaRPr lang="en-US" sz="1329"/>
          </a:p>
        </p:txBody>
      </p:sp>
      <p:sp>
        <p:nvSpPr>
          <p:cNvPr id="14341" name="TextBox 71"/>
          <p:cNvSpPr txBox="1">
            <a:spLocks noChangeArrowheads="1"/>
          </p:cNvSpPr>
          <p:nvPr/>
        </p:nvSpPr>
        <p:spPr bwMode="auto">
          <a:xfrm>
            <a:off x="1188244" y="4531519"/>
            <a:ext cx="29870400" cy="3834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998" tIns="40499" rIns="80998" bIns="4049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14000"/>
              </a:lnSpc>
              <a:spcAft>
                <a:spcPts val="1800"/>
              </a:spcAft>
            </a:pPr>
            <a:r>
              <a:rPr lang="en-US" sz="8600" b="1" dirty="0"/>
              <a:t>Instructions</a:t>
            </a:r>
          </a:p>
          <a:p>
            <a:pPr eaLnBrk="1" hangingPunct="1">
              <a:lnSpc>
                <a:spcPct val="114000"/>
              </a:lnSpc>
            </a:pPr>
            <a:r>
              <a:rPr lang="en-US" sz="5400" dirty="0"/>
              <a:t>NOTES: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This template is set up with a custom page size of 36” width x 48” height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This template includes space on the bottom right-hand corner for your &lt;Poster #&gt;.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This template includes space for &lt;TITLE&gt; and &lt;Author(s) Name and Affiliation&gt; above.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endParaRPr lang="en-US" sz="5400" dirty="0"/>
          </a:p>
          <a:p>
            <a:pPr eaLnBrk="1" hangingPunct="1">
              <a:lnSpc>
                <a:spcPct val="114000"/>
              </a:lnSpc>
            </a:pPr>
            <a:r>
              <a:rPr lang="en-US" sz="5400" dirty="0"/>
              <a:t>Please DO….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Populate this slide with content appropriate for your research.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Specify your &lt;Poster #&gt; on the bottom right-hand corner of this template.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Include &lt;TITLE&gt; and &lt;Authors(s) Name and Affiliation&gt; using the same font and size.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Provide a short description of the problem and the objectives of your research.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Organize your poster into relevant sections in any format you desire.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Include relevant figures and tables to enhance the visual appeal of the poster</a:t>
            </a:r>
            <a:r>
              <a:rPr lang="en-US" sz="5400" dirty="0" smtClean="0"/>
              <a:t>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 smtClean="0"/>
              <a:t>NEW*: Use Augmented Reality to bring your poster to life with media, buttons, </a:t>
            </a:r>
            <a:r>
              <a:rPr lang="en-US" sz="5400" dirty="0" err="1" smtClean="0"/>
              <a:t>etc</a:t>
            </a:r>
            <a:r>
              <a:rPr lang="en-US" sz="5400" dirty="0" smtClean="0"/>
              <a:t> using this guide: </a:t>
            </a:r>
            <a:r>
              <a:rPr lang="en-US" sz="5400" dirty="0" smtClean="0">
                <a:hlinkClick r:id="rId2"/>
              </a:rPr>
              <a:t>http://tiny.cc/posterARguide</a:t>
            </a:r>
            <a:r>
              <a:rPr lang="en-US" sz="5400" dirty="0" smtClean="0"/>
              <a:t>. It’s </a:t>
            </a:r>
            <a:r>
              <a:rPr lang="en-US" sz="5400" dirty="0" err="1" smtClean="0"/>
              <a:t>suprisingly</a:t>
            </a:r>
            <a:r>
              <a:rPr lang="en-US" sz="5400" dirty="0" smtClean="0"/>
              <a:t> easy!</a:t>
            </a:r>
            <a:endParaRPr lang="en-US" sz="5400" dirty="0"/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Minimize the use of text/words in your poster for maximum readability.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Delete this “Instructions/Submission” box before designing the content for your poster.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r>
              <a:rPr lang="en-US" sz="5400" dirty="0"/>
              <a:t>Avoid crowding your poster with too much information or words.</a:t>
            </a:r>
          </a:p>
          <a:p>
            <a:pPr marL="675043" indent="-675043" eaLnBrk="1" hangingPunct="1">
              <a:lnSpc>
                <a:spcPct val="114000"/>
              </a:lnSpc>
              <a:buFont typeface="+mj-lt"/>
              <a:buAutoNum type="arabicPeriod"/>
            </a:pPr>
            <a:endParaRPr lang="en-US" sz="5400" dirty="0"/>
          </a:p>
          <a:p>
            <a:pPr eaLnBrk="1" hangingPunct="1">
              <a:lnSpc>
                <a:spcPct val="114000"/>
              </a:lnSpc>
            </a:pPr>
            <a:endParaRPr lang="en-US" sz="3986" dirty="0"/>
          </a:p>
          <a:p>
            <a:pPr eaLnBrk="1" hangingPunct="1">
              <a:lnSpc>
                <a:spcPct val="114000"/>
              </a:lnSpc>
              <a:spcAft>
                <a:spcPts val="1800"/>
              </a:spcAft>
            </a:pPr>
            <a:r>
              <a:rPr lang="en-US" sz="8600" b="1" dirty="0"/>
              <a:t>Submission if Paying to Print</a:t>
            </a:r>
          </a:p>
          <a:p>
            <a:pPr>
              <a:lnSpc>
                <a:spcPct val="114000"/>
              </a:lnSpc>
            </a:pPr>
            <a:r>
              <a:rPr lang="en-US" sz="5400" dirty="0" smtClean="0"/>
              <a:t>AIS has </a:t>
            </a:r>
            <a:r>
              <a:rPr lang="en-US" sz="5400" dirty="0"/>
              <a:t>worked in collaboration with the local </a:t>
            </a:r>
            <a:r>
              <a:rPr lang="en-US" sz="5400" dirty="0" err="1" smtClean="0"/>
              <a:t>Fedex</a:t>
            </a:r>
            <a:r>
              <a:rPr lang="en-US" sz="5400" dirty="0" smtClean="0"/>
              <a:t> office in San Francisco to </a:t>
            </a:r>
            <a:r>
              <a:rPr lang="en-US" sz="5400" dirty="0"/>
              <a:t>offer poster presenters a preferred price of </a:t>
            </a:r>
            <a:r>
              <a:rPr lang="en-US" sz="5400" dirty="0" smtClean="0"/>
              <a:t>$60 </a:t>
            </a:r>
            <a:r>
              <a:rPr lang="en-US" sz="5400" dirty="0"/>
              <a:t>on all posters ordered before </a:t>
            </a:r>
            <a:r>
              <a:rPr lang="en-US" sz="5400" b="1" dirty="0">
                <a:solidFill>
                  <a:srgbClr val="FF0000"/>
                </a:solidFill>
              </a:rPr>
              <a:t>November </a:t>
            </a:r>
            <a:r>
              <a:rPr lang="en-US" sz="5400" b="1" dirty="0" smtClean="0">
                <a:solidFill>
                  <a:srgbClr val="FF0000"/>
                </a:solidFill>
              </a:rPr>
              <a:t>28, 2018</a:t>
            </a:r>
            <a:r>
              <a:rPr lang="en-US" sz="5400" dirty="0" smtClean="0"/>
              <a:t>. </a:t>
            </a:r>
            <a:r>
              <a:rPr lang="en-US" sz="5400" b="1" dirty="0"/>
              <a:t>This is a firm deadline.</a:t>
            </a:r>
            <a:r>
              <a:rPr lang="en-US" sz="5400" dirty="0"/>
              <a:t> Your posters will be produced and set up in the designated room by ICIS staff. </a:t>
            </a:r>
          </a:p>
          <a:p>
            <a:pPr>
              <a:lnSpc>
                <a:spcPct val="114000"/>
              </a:lnSpc>
            </a:pPr>
            <a:r>
              <a:rPr lang="en-US" sz="5400" dirty="0"/>
              <a:t> </a:t>
            </a:r>
          </a:p>
          <a:p>
            <a:pPr>
              <a:lnSpc>
                <a:spcPct val="114000"/>
              </a:lnSpc>
            </a:pPr>
            <a:r>
              <a:rPr lang="en-US" sz="5400" dirty="0"/>
              <a:t>Use of the printing service is </a:t>
            </a:r>
            <a:r>
              <a:rPr lang="en-US" sz="5400" i="1" dirty="0"/>
              <a:t>optional</a:t>
            </a:r>
            <a:r>
              <a:rPr lang="en-US" sz="5400" dirty="0"/>
              <a:t>. You may bring your own printed poster (following the above short paper poster template) to the conference, in which case, no poster submission is necessary</a:t>
            </a:r>
            <a:r>
              <a:rPr lang="en-US" sz="5400" dirty="0" smtClean="0"/>
              <a:t>. However, if do not use the printing service, you’ll still need to send the PDF to the Poster Chair, Tim Hill (</a:t>
            </a:r>
            <a:r>
              <a:rPr lang="en-US" sz="5400" dirty="0" smtClean="0">
                <a:hlinkClick r:id="rId3"/>
              </a:rPr>
              <a:t>timothy.hill@sjsu.edu</a:t>
            </a:r>
            <a:r>
              <a:rPr lang="en-US" sz="5400" dirty="0" smtClean="0"/>
              <a:t>) if you want it to be included in the online poster gallery.</a:t>
            </a:r>
            <a:endParaRPr lang="en-US" sz="5400" dirty="0"/>
          </a:p>
          <a:p>
            <a:pPr>
              <a:lnSpc>
                <a:spcPct val="114000"/>
              </a:lnSpc>
            </a:pPr>
            <a:r>
              <a:rPr lang="en-US" sz="5400" dirty="0"/>
              <a:t> </a:t>
            </a:r>
          </a:p>
          <a:p>
            <a:pPr>
              <a:lnSpc>
                <a:spcPct val="114000"/>
              </a:lnSpc>
            </a:pPr>
            <a:r>
              <a:rPr lang="en-US" sz="5400" dirty="0"/>
              <a:t>If you want to </a:t>
            </a:r>
            <a:r>
              <a:rPr lang="en-US" sz="5400" dirty="0" smtClean="0"/>
              <a:t>use the print service</a:t>
            </a:r>
            <a:r>
              <a:rPr lang="en-US" sz="5400" dirty="0"/>
              <a:t>, please upload and pay for your poster directly at </a:t>
            </a:r>
            <a:r>
              <a:rPr lang="en-US" sz="5400" dirty="0">
                <a:hlinkClick r:id="rId4"/>
              </a:rPr>
              <a:t>ICIS2018 Short Paper Poster </a:t>
            </a:r>
            <a:r>
              <a:rPr lang="en-US" sz="5400" dirty="0" smtClean="0">
                <a:hlinkClick r:id="rId4"/>
              </a:rPr>
              <a:t>Printing</a:t>
            </a:r>
            <a:r>
              <a:rPr lang="en-US" sz="5400" dirty="0" smtClean="0"/>
              <a:t> </a:t>
            </a:r>
            <a:r>
              <a:rPr lang="en-US" sz="5400" dirty="0"/>
              <a:t>(</a:t>
            </a:r>
            <a:r>
              <a:rPr lang="en-US" sz="5400" dirty="0">
                <a:hlinkClick r:id="rId4"/>
              </a:rPr>
              <a:t>https://aisnet.org/store/ViewProduct.aspx?id=</a:t>
            </a:r>
            <a:r>
              <a:rPr lang="en-US" sz="5400" dirty="0" smtClean="0">
                <a:hlinkClick r:id="rId4"/>
              </a:rPr>
              <a:t>12576909</a:t>
            </a:r>
            <a:r>
              <a:rPr lang="en-US" sz="5400" dirty="0" smtClean="0"/>
              <a:t>) </a:t>
            </a:r>
            <a:r>
              <a:rPr lang="en-US" sz="5400" b="1" dirty="0" smtClean="0"/>
              <a:t>no later than November 28</a:t>
            </a:r>
            <a:r>
              <a:rPr lang="en-US" sz="5400" dirty="0" smtClean="0"/>
              <a:t>.  The </a:t>
            </a:r>
            <a:r>
              <a:rPr lang="en-US" sz="5400" dirty="0"/>
              <a:t>file name for your poster should be of the format: ICIS2018-XXXX.ppt where XXXX is your middle 4 digits of &lt;Manuscript ID#&gt; (e.g., ICIS2018-XXXX.ppt). Poster/slam ID can be found through this shared online </a:t>
            </a:r>
            <a:r>
              <a:rPr lang="en-US" sz="5400" dirty="0" smtClean="0"/>
              <a:t>document: </a:t>
            </a:r>
            <a:r>
              <a:rPr lang="en-US" sz="4800" dirty="0" smtClean="0">
                <a:hlinkClick r:id="rId5"/>
              </a:rPr>
              <a:t>https</a:t>
            </a:r>
            <a:r>
              <a:rPr lang="en-US" sz="4800" dirty="0">
                <a:hlinkClick r:id="rId5"/>
              </a:rPr>
              <a:t>://aisnet.org/resource/resmgr/icis_2018/poster_printing/icis2018_short_papers_11.7_v.xls</a:t>
            </a:r>
            <a:r>
              <a:rPr lang="en-US" sz="5400" dirty="0"/>
              <a:t>).  </a:t>
            </a:r>
            <a:endParaRPr lang="en-US" sz="5400" dirty="0" smtClean="0"/>
          </a:p>
          <a:p>
            <a:pPr>
              <a:lnSpc>
                <a:spcPct val="114000"/>
              </a:lnSpc>
            </a:pPr>
            <a:r>
              <a:rPr lang="en-US" sz="5400" dirty="0" smtClean="0"/>
              <a:t>If </a:t>
            </a:r>
            <a:r>
              <a:rPr lang="en-US" sz="5400" dirty="0"/>
              <a:t>you encounter issues with payment for printing posters or file upload, you can reach out to the AIS Conference Director at </a:t>
            </a:r>
            <a:r>
              <a:rPr lang="en-US" sz="5400" dirty="0">
                <a:hlinkClick r:id="rId6"/>
              </a:rPr>
              <a:t>robina@aisnet.org </a:t>
            </a:r>
            <a:r>
              <a:rPr lang="en-US" sz="5400" dirty="0"/>
              <a:t>for additional guidance.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39044" y="41945719"/>
            <a:ext cx="528798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&lt;Poster  #&gt;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24EAFBFBAAF34F952C39AB3F3E2707" ma:contentTypeVersion="8" ma:contentTypeDescription="Create a new document." ma:contentTypeScope="" ma:versionID="b3c385abef68305cfeedf9dcfbd37f47">
  <xsd:schema xmlns:xsd="http://www.w3.org/2001/XMLSchema" xmlns:xs="http://www.w3.org/2001/XMLSchema" xmlns:p="http://schemas.microsoft.com/office/2006/metadata/properties" xmlns:ns2="465422a0-53d9-4c2c-833b-fbc92ba0039d" xmlns:ns3="759879f6-8295-48e9-8071-ecb0f1409338" targetNamespace="http://schemas.microsoft.com/office/2006/metadata/properties" ma:root="true" ma:fieldsID="a6a2eb0d827380955d293ffea2488b61" ns2:_="" ns3:_="">
    <xsd:import namespace="465422a0-53d9-4c2c-833b-fbc92ba0039d"/>
    <xsd:import namespace="759879f6-8295-48e9-8071-ecb0f140933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422a0-53d9-4c2c-833b-fbc92ba003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9879f6-8295-48e9-8071-ecb0f14093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0D3385-385B-4E59-A474-CC4357B94C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8D799-4B46-4FCB-A3ED-402DD06DA2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422a0-53d9-4c2c-833b-fbc92ba0039d"/>
    <ds:schemaRef ds:uri="759879f6-8295-48e9-8071-ecb0f14093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4681F5-E313-4E6F-B06B-A47DA5F1AC47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759879f6-8295-48e9-8071-ecb0f1409338"/>
    <ds:schemaRef ds:uri="465422a0-53d9-4c2c-833b-fbc92ba0039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274</Words>
  <Application>Microsoft Macintosh PowerPoint</Application>
  <PresentationFormat>Custom</PresentationFormat>
  <Paragraphs>114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Eric S. Ackerman</dc:creator>
  <cp:lastModifiedBy>Michael Rosemann</cp:lastModifiedBy>
  <cp:revision>125</cp:revision>
  <dcterms:created xsi:type="dcterms:W3CDTF">2014-10-11T18:25:32Z</dcterms:created>
  <dcterms:modified xsi:type="dcterms:W3CDTF">2018-11-08T00:53:16Z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0x0101003724EAFBFBAAF34F952C39AB3F3E2707</vt:lpwstr>
  </property>
</Properties>
</file>