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7FFF"/>
    <a:srgbClr val="E20071"/>
    <a:srgbClr val="E20087"/>
    <a:srgbClr val="FFABCB"/>
    <a:srgbClr val="EF720B"/>
    <a:srgbClr val="F79B4F"/>
    <a:srgbClr val="6F4001"/>
    <a:srgbClr val="CC9900"/>
    <a:srgbClr val="F7E289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8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680310"/>
            <a:ext cx="8246070" cy="763525"/>
          </a:xfrm>
          <a:effectLst>
            <a:outerShdw blurRad="50800" dist="25400" dir="2700000" algn="tl" rotWithShape="0">
              <a:srgbClr val="002060">
                <a:alpha val="56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443835"/>
            <a:ext cx="6400800" cy="61082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610820"/>
          </a:xfrm>
          <a:effectLst>
            <a:outerShdw blurRad="50800" dist="25400" dir="2700000" algn="ctr" rotWithShape="0">
              <a:srgbClr val="002060">
                <a:alpha val="82000"/>
              </a:srgb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46070" cy="412303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527605"/>
            <a:ext cx="7168900" cy="684885"/>
          </a:xfrm>
          <a:effectLst>
            <a:outerShdw blurRad="50800" dist="25400" dir="2700000" algn="ctr" rotWithShape="0">
              <a:srgbClr val="002060">
                <a:alpha val="60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443835"/>
            <a:ext cx="7168900" cy="427574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369770"/>
            <a:ext cx="8076895" cy="532180"/>
          </a:xfrm>
          <a:effectLst>
            <a:outerShdw blurRad="50800" dist="25400" dir="2700000" algn="ctr" rotWithShape="0">
              <a:srgbClr val="002060">
                <a:alpha val="75000"/>
              </a:srgb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818180"/>
            <a:ext cx="381762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818180"/>
            <a:ext cx="381762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TREOTalk@appstate.edu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27605"/>
            <a:ext cx="809336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TREO Talk </a:t>
            </a:r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443835"/>
            <a:ext cx="8080555" cy="45811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Author(s), affiliation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3555" y="6344091"/>
            <a:ext cx="488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TREO Talk</a:t>
            </a:r>
            <a:endParaRPr lang="en-US" sz="2800" b="1" dirty="0"/>
          </a:p>
        </p:txBody>
      </p:sp>
      <p:pic>
        <p:nvPicPr>
          <p:cNvPr id="1028" name="Picture 4" descr="AIS AMCIS 20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0" y="6010275"/>
            <a:ext cx="238125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0605" y="1443834"/>
            <a:ext cx="7168900" cy="5191971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You have </a:t>
            </a:r>
            <a:r>
              <a:rPr lang="en-US" sz="3400" dirty="0" smtClean="0"/>
              <a:t>* </a:t>
            </a:r>
            <a:r>
              <a:rPr lang="en-US" sz="3400" dirty="0"/>
              <a:t>minutes and up to </a:t>
            </a:r>
            <a:r>
              <a:rPr lang="en-US" sz="3400" dirty="0"/>
              <a:t>*</a:t>
            </a:r>
            <a:r>
              <a:rPr lang="en-US" sz="3400" dirty="0" smtClean="0"/>
              <a:t> </a:t>
            </a:r>
            <a:r>
              <a:rPr lang="en-US" sz="3400" dirty="0"/>
              <a:t>slides MAXIMUM (including title slide</a:t>
            </a:r>
            <a:r>
              <a:rPr lang="en-US" sz="3400" dirty="0" smtClean="0"/>
              <a:t>) to present your topic. </a:t>
            </a:r>
          </a:p>
          <a:p>
            <a:r>
              <a:rPr lang="en-US" sz="3400" dirty="0" smtClean="0"/>
              <a:t>Session </a:t>
            </a:r>
            <a:r>
              <a:rPr lang="en-US" sz="3400" dirty="0" smtClean="0"/>
              <a:t>Chairs will strictly enforce time limits. Be considerate of other presenters and do not exceed the </a:t>
            </a:r>
            <a:r>
              <a:rPr lang="en-US" sz="3400" dirty="0" smtClean="0"/>
              <a:t>* </a:t>
            </a:r>
            <a:r>
              <a:rPr lang="en-US" sz="3400" dirty="0" smtClean="0"/>
              <a:t>minute limit.</a:t>
            </a:r>
            <a:endParaRPr lang="en-US" sz="3400" dirty="0"/>
          </a:p>
          <a:p>
            <a:r>
              <a:rPr lang="en-US" sz="3400" dirty="0" smtClean="0"/>
              <a:t>Submit </a:t>
            </a:r>
            <a:r>
              <a:rPr lang="en-US" sz="3400" dirty="0"/>
              <a:t>your </a:t>
            </a:r>
            <a:r>
              <a:rPr lang="en-US" sz="3400" dirty="0" smtClean="0"/>
              <a:t>PPT presentations as an attachment to an email by July 1, 2016 to </a:t>
            </a:r>
            <a:r>
              <a:rPr lang="en-US" sz="3400" u="sng" dirty="0">
                <a:hlinkClick r:id="rId3"/>
              </a:rPr>
              <a:t>TREOTalk@appstate.edu</a:t>
            </a:r>
            <a:endParaRPr lang="en-US" sz="3400" dirty="0"/>
          </a:p>
          <a:p>
            <a:r>
              <a:rPr lang="en-US" sz="3400" b="1" dirty="0"/>
              <a:t>Submission </a:t>
            </a:r>
            <a:r>
              <a:rPr lang="en-US" sz="3400" b="1" dirty="0" smtClean="0"/>
              <a:t>Deadline for PPT slides: July 1, 2016</a:t>
            </a:r>
            <a:r>
              <a:rPr lang="en-US" sz="3400" dirty="0" smtClean="0"/>
              <a:t>. If your PPT slides are not received by July 1, 2016, your TREO Talks submission will be withdrawn from the program</a:t>
            </a:r>
            <a:r>
              <a:rPr lang="en-US" sz="3400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Note: * minutes and * slides will be determined when the number of TREO Talk papers per session has been established.</a:t>
            </a:r>
            <a:endParaRPr lang="en-US" dirty="0"/>
          </a:p>
        </p:txBody>
      </p:sp>
      <p:pic>
        <p:nvPicPr>
          <p:cNvPr id="7" name="Picture 4" descr="AIS AMCIS 20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3749"/>
            <a:ext cx="1670605" cy="87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0605" y="1443835"/>
            <a:ext cx="7024430" cy="427574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</a:t>
            </a:r>
            <a:r>
              <a:rPr lang="en-US" dirty="0" smtClean="0"/>
              <a:t>our </a:t>
            </a:r>
            <a:r>
              <a:rPr lang="en-US" dirty="0"/>
              <a:t>final file </a:t>
            </a:r>
            <a:r>
              <a:rPr lang="en-US" dirty="0" smtClean="0"/>
              <a:t>with the PPT slides should be named AMCIS2016-TREO-SessionX-Numb, </a:t>
            </a:r>
            <a:r>
              <a:rPr lang="en-US" dirty="0"/>
              <a:t>where </a:t>
            </a:r>
            <a:r>
              <a:rPr lang="en-US" dirty="0" smtClean="0"/>
              <a:t>“</a:t>
            </a:r>
            <a:r>
              <a:rPr lang="en-US" b="1" dirty="0" err="1" smtClean="0"/>
              <a:t>SessionX</a:t>
            </a:r>
            <a:r>
              <a:rPr lang="en-US" dirty="0" smtClean="0"/>
              <a:t>” </a:t>
            </a:r>
            <a:r>
              <a:rPr lang="en-US" dirty="0"/>
              <a:t>is your assigned session </a:t>
            </a:r>
            <a:r>
              <a:rPr lang="en-US" dirty="0" smtClean="0"/>
              <a:t>and </a:t>
            </a:r>
            <a:r>
              <a:rPr lang="en-US" dirty="0"/>
              <a:t>“</a:t>
            </a:r>
            <a:r>
              <a:rPr lang="en-US" b="1" dirty="0" err="1"/>
              <a:t>presnum</a:t>
            </a:r>
            <a:r>
              <a:rPr lang="en-US" dirty="0"/>
              <a:t>” is your assigned presentation number.</a:t>
            </a:r>
          </a:p>
          <a:p>
            <a:r>
              <a:rPr lang="en-US" dirty="0"/>
              <a:t>Example: The file for the </a:t>
            </a:r>
            <a:r>
              <a:rPr lang="en-US" b="1" dirty="0"/>
              <a:t>third</a:t>
            </a:r>
            <a:r>
              <a:rPr lang="en-US" dirty="0"/>
              <a:t> presentation in </a:t>
            </a:r>
            <a:r>
              <a:rPr lang="en-US" dirty="0" smtClean="0"/>
              <a:t>Session </a:t>
            </a:r>
            <a:r>
              <a:rPr lang="en-US" b="1" dirty="0"/>
              <a:t>A</a:t>
            </a:r>
            <a:r>
              <a:rPr lang="en-US" dirty="0"/>
              <a:t> should be named as follows: </a:t>
            </a:r>
            <a:r>
              <a:rPr lang="en-US" dirty="0" smtClean="0"/>
              <a:t>AMCIS2016-TREO-Session</a:t>
            </a:r>
            <a:r>
              <a:rPr lang="en-US" b="1" dirty="0" smtClean="0"/>
              <a:t>A</a:t>
            </a:r>
            <a:r>
              <a:rPr lang="en-US" dirty="0" smtClean="0"/>
              <a:t>-</a:t>
            </a:r>
            <a:r>
              <a:rPr lang="en-US" b="1" dirty="0" smtClean="0"/>
              <a:t>3</a:t>
            </a:r>
            <a:r>
              <a:rPr lang="en-US" dirty="0" smtClean="0"/>
              <a:t>.pptx</a:t>
            </a:r>
            <a:r>
              <a:rPr lang="en-US" dirty="0"/>
              <a:t>. </a:t>
            </a:r>
          </a:p>
          <a:p>
            <a:r>
              <a:rPr lang="en-US" dirty="0"/>
              <a:t>Both </a:t>
            </a:r>
            <a:r>
              <a:rPr lang="en-US" dirty="0" smtClean="0"/>
              <a:t>the assigned session and the presentation number will be available approximately </a:t>
            </a:r>
            <a:r>
              <a:rPr lang="en-US" dirty="0" smtClean="0"/>
              <a:t>May 1, </a:t>
            </a:r>
            <a:r>
              <a:rPr lang="en-US" dirty="0" smtClean="0"/>
              <a:t>2016</a:t>
            </a:r>
            <a:endParaRPr lang="en-US" dirty="0"/>
          </a:p>
        </p:txBody>
      </p:sp>
      <p:pic>
        <p:nvPicPr>
          <p:cNvPr id="6" name="Picture 4" descr="AIS AMCIS 20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3749"/>
            <a:ext cx="1670605" cy="87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435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2644</TotalTime>
  <Words>194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TREO Talk Title</vt:lpstr>
      <vt:lpstr>Slide Title</vt:lpstr>
      <vt:lpstr>Slide Title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harrisal</cp:lastModifiedBy>
  <cp:revision>56</cp:revision>
  <dcterms:created xsi:type="dcterms:W3CDTF">2013-08-21T19:17:07Z</dcterms:created>
  <dcterms:modified xsi:type="dcterms:W3CDTF">2015-09-29T15:47:59Z</dcterms:modified>
</cp:coreProperties>
</file>